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8" r:id="rId5"/>
    <p:sldId id="257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08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512FA-CFB9-4C5A-8BD1-BDD57E7BF13D}" type="datetimeFigureOut">
              <a:rPr lang="en-GB" smtClean="0"/>
              <a:t>26/02/2020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C93CA-D29A-46F8-9844-98AF1196A0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58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131890"/>
          </a:xfrm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Full price tickets are £30 (Industry) and £25 (Mil / Gov)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6 for 5 prices are currently £150 (Industry) and £125 (Mil / Gov) - which represents circa 17% discount.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London Chapter tickets are not transferrable to other UK Chapter meetings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Monthly pre-paid tickets can’t be used for our Conferences or Cyber Dinner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Pre-paid tickets are only valid for the season in which they are purchased, unless Chapter Admin agrees to carry over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A typical advance purchase from one mil area is 100 tickets and they now send 10 to 12 people per month, the majority of whom are Young AFCEANs.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Pros: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Guaranteed income for the Chapter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Great value for money for the users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Attracts more Young AFCEANs to meetings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Users receive periodic statements of use and warnings when “tickets” run low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Cons: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Additional Chapter admin required to track usage of tickets and draw down on Chapter accounts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Can distort meeting finances if more discounted tickets are used than full fee paying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C93CA-D29A-46F8-9844-98AF1196A04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04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4131890"/>
          </a:xfrm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Full price tickets are £30 (Industry) and £25 (Mil / Gov)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6 for 5 prices are currently £150 (Industry) and £125 (Mil / Gov) - which represents circa 17% discount.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London Chapter tickets are not transferrable to other UK Chapter meetings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Monthly pre-paid tickets can’t be used for our Conferences or Cyber Dinner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dirty="0"/>
              <a:t>Pre-paid tickets are only valid for the season in which they are purchased, unless Chapter Admin agrees to carry over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A typical advance purchase from one mil area is 100 tickets and they now send 10 to 12 people per month, the majority of whom are Young AFCEANs.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Pros: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Guaranteed income for the Chapter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Great value for money for the users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Attracts more Young AFCEANs to meetings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Users receive periodic statements of use and warnings when “tickets” run low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Cons: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Additional Chapter admin required to track usage of tickets and draw down on Chapter accounts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Can distort meeting finances if more discounted tickets are used than full fee paying members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7C93CA-D29A-46F8-9844-98AF1196A04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618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lum bright="10000"/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pPr/>
              <a:t>26/02/2020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F1CA510-1098-4E70-9EA5-3CC3D34EC5E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64552" y="260648"/>
            <a:ext cx="764741" cy="922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  <p:transition advClick="0" advTm="1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AD5B2-A332-4000-BC09-6060706546EF}" type="datetimeFigureOut">
              <a:rPr lang="en-GB" smtClean="0"/>
              <a:pPr/>
              <a:t>26/02/2020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9B4A6-84C6-4D94-BA72-34A4F4B1E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035CBC-EFDA-4B6D-9183-BC8FAEDACCBA}"/>
              </a:ext>
            </a:extLst>
          </p:cNvPr>
          <p:cNvSpPr txBox="1"/>
          <p:nvPr/>
        </p:nvSpPr>
        <p:spPr>
          <a:xfrm>
            <a:off x="2279576" y="2420888"/>
            <a:ext cx="864307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i="1" dirty="0"/>
              <a:t>Jacqui Chard</a:t>
            </a:r>
          </a:p>
          <a:p>
            <a:r>
              <a:rPr lang="en-GB" sz="4400" dirty="0"/>
              <a:t>President London Chapter, UK AFCEA</a:t>
            </a:r>
          </a:p>
        </p:txBody>
      </p:sp>
    </p:spTree>
    <p:extLst>
      <p:ext uri="{BB962C8B-B14F-4D97-AF65-F5344CB8AC3E}">
        <p14:creationId xmlns:p14="http://schemas.microsoft.com/office/powerpoint/2010/main" val="1675699653"/>
      </p:ext>
    </p:extLst>
  </p:cSld>
  <p:clrMapOvr>
    <a:masterClrMapping/>
  </p:clrMapOvr>
  <p:transition advClick="0"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623392" y="188640"/>
            <a:ext cx="10585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Pre-Paid / Bulk Purchase Meetings Tickets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F96C08-1BF4-4D0A-ADF1-B1A804D30286}"/>
              </a:ext>
            </a:extLst>
          </p:cNvPr>
          <p:cNvSpPr txBox="1"/>
          <p:nvPr/>
        </p:nvSpPr>
        <p:spPr>
          <a:xfrm>
            <a:off x="767408" y="1052736"/>
            <a:ext cx="1044116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The London Chapter offers the advance purchase of monthly meetings tickets to encourage higher attendances – particularly from Young AFCEANs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Offer based on a “6 for 5” purchase – or multiples thereof - in the best traditions of Wal-Mart or Costco! 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Offer available to both Industry and Mil/ Gov members.  Mil/ Gov single tickets are already discounted, so this offers exceptional value for money to them.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Advance payments are held on account by the Chapter and drawn down as tickets are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 Small number of Industry individuals take advantage of the convenience of paying for “6 for 5” tickets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One Corporate member uses scheme to “sponsor” some of their Young </a:t>
            </a:r>
            <a:r>
              <a:rPr lang="en-GB" sz="1900" dirty="0" err="1"/>
              <a:t>AFCEAns</a:t>
            </a:r>
            <a:r>
              <a:rPr lang="en-GB" sz="1900" dirty="0"/>
              <a:t> to attend meetings  </a:t>
            </a:r>
          </a:p>
          <a:p>
            <a:endParaRPr lang="en-GB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900" dirty="0"/>
              <a:t>Three military units now regularly send more people to monthly meetings.  Seen as professional development, so paid for from training budgets.   </a:t>
            </a:r>
          </a:p>
          <a:p>
            <a:r>
              <a:rPr lang="en-GB" sz="19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  <p:transition advClick="0" advTm="1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-456728" y="44624"/>
            <a:ext cx="10585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Promoting &amp; Supporting Young AFCEA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F96C08-1BF4-4D0A-ADF1-B1A804D30286}"/>
              </a:ext>
            </a:extLst>
          </p:cNvPr>
          <p:cNvSpPr txBox="1"/>
          <p:nvPr/>
        </p:nvSpPr>
        <p:spPr>
          <a:xfrm>
            <a:off x="791117" y="980728"/>
            <a:ext cx="1044116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Industry sponsors now have a YAFCEA point of contact so that the community can engage together and not always through the main AFCEA POC</a:t>
            </a:r>
          </a:p>
          <a:p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YAFCEA take on specific AFCEA responsibilities including social media, event design and topic selection to increase appeal to the future leaders and improve impact.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London YAFCEA  has its own mini-committee with roles including membership secretary, industry liaison, events co-ordinator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At every chapter event, the chapter president and a YAFCEAN jointly open the proceedings and provide the notices – making the events feel more inclusive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YAFCEA committee meet YAFCEANs prior to events and bring them to events to help them feel welcome and less daunted</a:t>
            </a:r>
          </a:p>
          <a:p>
            <a:endParaRPr lang="en-GB" sz="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Chapter President includes YAFCEAN members as VIP guests at events – not just those seniors with lost of invitations</a:t>
            </a:r>
          </a:p>
          <a:p>
            <a:r>
              <a:rPr lang="en-GB" sz="19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Annual conference has tables sponsored by industry specifically to be used by YFCEA members who may not be able to afford to attend otherwise</a:t>
            </a:r>
          </a:p>
          <a:p>
            <a:r>
              <a:rPr lang="en-GB" sz="19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900" dirty="0"/>
              <a:t>YAFCEA will jointly chair the annual conference and will be doing some new things like ‘pop-up talks in breaks’</a:t>
            </a:r>
          </a:p>
        </p:txBody>
      </p:sp>
    </p:spTree>
    <p:extLst>
      <p:ext uri="{BB962C8B-B14F-4D97-AF65-F5344CB8AC3E}">
        <p14:creationId xmlns:p14="http://schemas.microsoft.com/office/powerpoint/2010/main" val="2755028904"/>
      </p:ext>
    </p:extLst>
  </p:cSld>
  <p:clrMapOvr>
    <a:masterClrMapping/>
  </p:clrMapOvr>
  <p:transition advClick="0" advTm="1000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105D1C3689EE418A43712C27ADD55C" ma:contentTypeVersion="8" ma:contentTypeDescription="Create a new document." ma:contentTypeScope="" ma:versionID="d968cd655d648323590a5a42b12fc80f">
  <xsd:schema xmlns:xsd="http://www.w3.org/2001/XMLSchema" xmlns:xs="http://www.w3.org/2001/XMLSchema" xmlns:p="http://schemas.microsoft.com/office/2006/metadata/properties" xmlns:ns3="1c3545ea-06e2-4401-84d0-09a6a4190d4b" targetNamespace="http://schemas.microsoft.com/office/2006/metadata/properties" ma:root="true" ma:fieldsID="de6aa7f9a05f7230c482f6ff012ed1a6" ns3:_="">
    <xsd:import namespace="1c3545ea-06e2-4401-84d0-09a6a4190d4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3545ea-06e2-4401-84d0-09a6a4190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337BC7-4D54-4F5B-A510-D980ECD02A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3545ea-06e2-4401-84d0-09a6a4190d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2FE898-773A-4D80-9057-E8F54939E6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24B2DD-FB35-4B69-8F64-C1904F88430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720</Words>
  <Application>Microsoft Office PowerPoint</Application>
  <PresentationFormat>Widescreen</PresentationFormat>
  <Paragraphs>67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Plan B</dc:creator>
  <cp:lastModifiedBy>Jacqui Chard</cp:lastModifiedBy>
  <cp:revision>20</cp:revision>
  <dcterms:created xsi:type="dcterms:W3CDTF">2018-06-04T13:18:19Z</dcterms:created>
  <dcterms:modified xsi:type="dcterms:W3CDTF">2020-02-26T15:18:39Z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0x010100E0105D1C3689EE418A43712C27ADD55C</vt:lpwstr>
  </property>
</Properties>
</file>